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 autoAdjust="0"/>
    <p:restoredTop sz="94660"/>
  </p:normalViewPr>
  <p:slideViewPr>
    <p:cSldViewPr>
      <p:cViewPr varScale="1">
        <p:scale>
          <a:sx n="75" d="100"/>
          <a:sy n="75" d="100"/>
        </p:scale>
        <p:origin x="-9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8D3DBB0-00DA-499D-B8BA-06EB20D9F59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7DE5544-246D-4BA8-970A-9F446F84AE92}" type="datetimeFigureOut">
              <a:rPr lang="en-US" smtClean="0"/>
              <a:t>11/21/2010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ites.google.com/site/amymcweaver/home/technology-page-2/digital-voice-recorder.gif?attredirects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mp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Voice Recorders (DVR)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Meghan West</a:t>
            </a:r>
          </a:p>
          <a:p>
            <a:r>
              <a:rPr lang="en-US" dirty="0" smtClean="0"/>
              <a:t>Amy Weaver</a:t>
            </a:r>
          </a:p>
          <a:p>
            <a:r>
              <a:rPr lang="en-US" dirty="0" smtClean="0"/>
              <a:t>Instructional Technology Report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20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Classroom Applications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 smtClean="0"/>
              <a:t>6. </a:t>
            </a:r>
            <a:r>
              <a:rPr lang="en-US" sz="2800" dirty="0" smtClean="0"/>
              <a:t>Teachers</a:t>
            </a:r>
            <a:r>
              <a:rPr lang="en-US" sz="2600" dirty="0" smtClean="0"/>
              <a:t> Private Use</a:t>
            </a:r>
            <a:endParaRPr lang="en-US" sz="2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Reflection</a:t>
            </a:r>
          </a:p>
          <a:p>
            <a:r>
              <a:rPr lang="en-US" sz="2600" dirty="0" smtClean="0"/>
              <a:t>Journal</a:t>
            </a:r>
          </a:p>
          <a:p>
            <a:r>
              <a:rPr lang="en-US" sz="2600" dirty="0" smtClean="0"/>
              <a:t>Reminders</a:t>
            </a:r>
          </a:p>
          <a:p>
            <a:r>
              <a:rPr lang="en-US" sz="2600" dirty="0" smtClean="0"/>
              <a:t>Notes</a:t>
            </a:r>
          </a:p>
          <a:p>
            <a:pPr marL="114300" indent="0">
              <a:buNone/>
            </a:pPr>
            <a:endParaRPr lang="en-US" sz="2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324" y="2286000"/>
            <a:ext cx="3533676" cy="4030599"/>
          </a:xfrm>
        </p:spPr>
      </p:pic>
    </p:spTree>
    <p:extLst>
      <p:ext uri="{BB962C8B-B14F-4D97-AF65-F5344CB8AC3E}">
        <p14:creationId xmlns:p14="http://schemas.microsoft.com/office/powerpoint/2010/main" val="238148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1143000"/>
          </a:xfrm>
        </p:spPr>
        <p:txBody>
          <a:bodyPr/>
          <a:lstStyle/>
          <a:p>
            <a:r>
              <a:rPr lang="en-US" dirty="0" smtClean="0"/>
              <a:t>DVR: Words of Caution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7620000" cy="3035808"/>
          </a:xfrm>
        </p:spPr>
        <p:txBody>
          <a:bodyPr>
            <a:normAutofit/>
          </a:bodyPr>
          <a:lstStyle/>
          <a:p>
            <a:r>
              <a:rPr lang="en-US" dirty="0" smtClean="0"/>
              <a:t>Easily lost, stolen, or broken</a:t>
            </a:r>
          </a:p>
          <a:p>
            <a:r>
              <a:rPr lang="en-US" dirty="0"/>
              <a:t>Provide clear expectations for student usage</a:t>
            </a:r>
          </a:p>
          <a:p>
            <a:r>
              <a:rPr lang="en-US" dirty="0" smtClean="0"/>
              <a:t>Teach DVR etiquette  </a:t>
            </a:r>
          </a:p>
          <a:p>
            <a:r>
              <a:rPr lang="en-US" dirty="0" smtClean="0"/>
              <a:t>Authorization</a:t>
            </a:r>
          </a:p>
          <a:p>
            <a:pPr lvl="1"/>
            <a:r>
              <a:rPr lang="en-US" dirty="0" smtClean="0"/>
              <a:t>Prior approval is needed</a:t>
            </a:r>
          </a:p>
          <a:p>
            <a:pPr lvl="1"/>
            <a:r>
              <a:rPr lang="en-US" dirty="0" smtClean="0"/>
              <a:t>Those being recorded should be reminded each time </a:t>
            </a:r>
          </a:p>
          <a:p>
            <a:pPr marL="411480" lvl="1" indent="0">
              <a:buNone/>
            </a:pP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759" y="4038600"/>
            <a:ext cx="6315463" cy="3094577"/>
          </a:xfrm>
        </p:spPr>
      </p:pic>
    </p:spTree>
    <p:extLst>
      <p:ext uri="{BB962C8B-B14F-4D97-AF65-F5344CB8AC3E}">
        <p14:creationId xmlns:p14="http://schemas.microsoft.com/office/powerpoint/2010/main" val="15908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Any Questions?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1647825"/>
            <a:ext cx="6667500" cy="4705350"/>
          </a:xfrm>
        </p:spPr>
      </p:pic>
    </p:spTree>
    <p:extLst>
      <p:ext uri="{BB962C8B-B14F-4D97-AF65-F5344CB8AC3E}">
        <p14:creationId xmlns:p14="http://schemas.microsoft.com/office/powerpoint/2010/main" val="11209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</p:spPr>
        <p:txBody>
          <a:bodyPr/>
          <a:lstStyle/>
          <a:p>
            <a:pPr algn="ctr"/>
            <a:r>
              <a:rPr lang="en-US" dirty="0" smtClean="0"/>
              <a:t>DVR: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800600"/>
          </a:xfrm>
        </p:spPr>
        <p:txBody>
          <a:bodyPr/>
          <a:lstStyle/>
          <a:p>
            <a:r>
              <a:rPr lang="en-US" sz="2600" dirty="0" smtClean="0"/>
              <a:t>Hand held device</a:t>
            </a:r>
          </a:p>
          <a:p>
            <a:r>
              <a:rPr lang="en-US" sz="2600" dirty="0" smtClean="0"/>
              <a:t>Battery operated</a:t>
            </a:r>
          </a:p>
          <a:p>
            <a:r>
              <a:rPr lang="en-US" sz="2600" dirty="0" smtClean="0"/>
              <a:t>Records and plays back audio</a:t>
            </a:r>
          </a:p>
          <a:p>
            <a:pPr lvl="1"/>
            <a:endParaRPr lang="en-US" sz="2600" dirty="0"/>
          </a:p>
          <a:p>
            <a:endParaRPr lang="en-US" sz="2800" dirty="0" smtClean="0"/>
          </a:p>
          <a:p>
            <a:endParaRPr lang="en-US" dirty="0"/>
          </a:p>
        </p:txBody>
      </p:sp>
      <p:pic>
        <p:nvPicPr>
          <p:cNvPr id="1026" name="Picture 2" descr="http://sites.google.com/site/amymcweaver/_/rsrc/1274758149056/home/technology-page-2/digital-voice-recorder.gif?height=200&amp;width=18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111910"/>
            <a:ext cx="3200400" cy="344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6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What are the features?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Equipped with internal or external microphones</a:t>
            </a:r>
          </a:p>
          <a:p>
            <a:r>
              <a:rPr lang="en-US" sz="2600" dirty="0" smtClean="0"/>
              <a:t>Internal speakers</a:t>
            </a:r>
          </a:p>
          <a:p>
            <a:r>
              <a:rPr lang="en-US" sz="2600" dirty="0" smtClean="0"/>
              <a:t>Headphone jack</a:t>
            </a:r>
          </a:p>
          <a:p>
            <a:r>
              <a:rPr lang="en-US" sz="2600" dirty="0" smtClean="0"/>
              <a:t>Varying memory sizes (1GB = 600 hours of audio) </a:t>
            </a:r>
          </a:p>
          <a:p>
            <a:r>
              <a:rPr lang="en-US" sz="2600" dirty="0" smtClean="0"/>
              <a:t>USB port to transfer data</a:t>
            </a:r>
          </a:p>
          <a:p>
            <a:r>
              <a:rPr lang="en-US" sz="2600" dirty="0" smtClean="0"/>
              <a:t>PC and Mac compatible</a:t>
            </a:r>
            <a:endParaRPr lang="en-US" sz="2600" dirty="0"/>
          </a:p>
          <a:p>
            <a:r>
              <a:rPr lang="en-US" sz="2600" dirty="0" smtClean="0"/>
              <a:t>Digital (no cartridges or tapes)</a:t>
            </a:r>
          </a:p>
          <a:p>
            <a:r>
              <a:rPr lang="en-US" sz="2600" dirty="0" smtClean="0"/>
              <a:t>Voice activation</a:t>
            </a:r>
          </a:p>
          <a:p>
            <a:r>
              <a:rPr lang="en-US" sz="2600" dirty="0" smtClean="0"/>
              <a:t>Slow and fast playback</a:t>
            </a:r>
          </a:p>
          <a:p>
            <a:r>
              <a:rPr lang="en-US" sz="2600" dirty="0" smtClean="0"/>
              <a:t>Digital folders for data organization (easy to find, transfer, and erase data)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7054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" t="16170" r="2607" b="15667"/>
          <a:stretch/>
        </p:blipFill>
        <p:spPr>
          <a:xfrm>
            <a:off x="457199" y="1282699"/>
            <a:ext cx="7162801" cy="51308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How do you use it?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7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Classroom Applications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620000" cy="639762"/>
          </a:xfrm>
        </p:spPr>
        <p:txBody>
          <a:bodyPr/>
          <a:lstStyle/>
          <a:p>
            <a:pPr algn="l"/>
            <a:r>
              <a:rPr lang="en-US" sz="2800" dirty="0"/>
              <a:t>1. </a:t>
            </a:r>
            <a:r>
              <a:rPr lang="en-US" sz="2800" dirty="0" smtClean="0"/>
              <a:t>Reading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886200" cy="3951288"/>
          </a:xfrm>
        </p:spPr>
        <p:txBody>
          <a:bodyPr>
            <a:noAutofit/>
          </a:bodyPr>
          <a:lstStyle/>
          <a:p>
            <a:r>
              <a:rPr lang="en-US" sz="2600" dirty="0" smtClean="0"/>
              <a:t>Students practice fluency by recording themselves reading and listening to playback</a:t>
            </a:r>
          </a:p>
          <a:p>
            <a:r>
              <a:rPr lang="en-US" sz="2600" dirty="0" smtClean="0"/>
              <a:t>Teacher records book for students to listen to as they follow along</a:t>
            </a:r>
          </a:p>
          <a:p>
            <a:r>
              <a:rPr lang="en-US" sz="2600" dirty="0" smtClean="0"/>
              <a:t>Teacher records student reading for assessment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98" y="4083050"/>
            <a:ext cx="3506167" cy="2419255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364" y="1524000"/>
            <a:ext cx="2914636" cy="255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6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Classroom Applications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620000" cy="639762"/>
          </a:xfrm>
        </p:spPr>
        <p:txBody>
          <a:bodyPr/>
          <a:lstStyle/>
          <a:p>
            <a:pPr algn="l"/>
            <a:r>
              <a:rPr lang="en-US" sz="2800" dirty="0" smtClean="0"/>
              <a:t>2. Multimedia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Students record information for publishing</a:t>
            </a:r>
          </a:p>
          <a:p>
            <a:pPr lvl="1"/>
            <a:r>
              <a:rPr lang="en-US" sz="2200" dirty="0" smtClean="0"/>
              <a:t>Movies</a:t>
            </a:r>
          </a:p>
          <a:p>
            <a:pPr lvl="1"/>
            <a:r>
              <a:rPr lang="en-US" sz="2200" dirty="0" smtClean="0"/>
              <a:t>PowerPoint presentations</a:t>
            </a:r>
          </a:p>
          <a:p>
            <a:pPr lvl="1"/>
            <a:r>
              <a:rPr lang="en-US" sz="2200" dirty="0" smtClean="0"/>
              <a:t>Book presentations</a:t>
            </a:r>
          </a:p>
          <a:p>
            <a:pPr marL="411480" lvl="1" indent="0">
              <a:buNone/>
            </a:pPr>
            <a:endParaRPr lang="en-US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716" y="3886200"/>
            <a:ext cx="3957484" cy="266700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447800"/>
            <a:ext cx="3352800" cy="231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Classroom Applications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620000" cy="639762"/>
          </a:xfrm>
        </p:spPr>
        <p:txBody>
          <a:bodyPr/>
          <a:lstStyle/>
          <a:p>
            <a:pPr algn="l"/>
            <a:r>
              <a:rPr lang="en-US" sz="2800" dirty="0" smtClean="0"/>
              <a:t>3. Interviews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3657600" cy="4302125"/>
          </a:xfrm>
        </p:spPr>
        <p:txBody>
          <a:bodyPr>
            <a:normAutofit/>
          </a:bodyPr>
          <a:lstStyle/>
          <a:p>
            <a:r>
              <a:rPr lang="en-US" sz="2600" dirty="0" smtClean="0"/>
              <a:t>Student interviewing to gather information</a:t>
            </a:r>
          </a:p>
          <a:p>
            <a:pPr lvl="1"/>
            <a:r>
              <a:rPr lang="en-US" sz="2200" dirty="0" smtClean="0"/>
              <a:t>Student to student</a:t>
            </a:r>
          </a:p>
          <a:p>
            <a:pPr lvl="1"/>
            <a:r>
              <a:rPr lang="en-US" sz="2200" dirty="0" smtClean="0"/>
              <a:t>Student to parent</a:t>
            </a:r>
          </a:p>
          <a:p>
            <a:pPr lvl="1"/>
            <a:r>
              <a:rPr lang="en-US" sz="2200" dirty="0" smtClean="0"/>
              <a:t>Student to teacher</a:t>
            </a:r>
          </a:p>
          <a:p>
            <a:pPr lvl="1"/>
            <a:r>
              <a:rPr lang="en-US" sz="2200" dirty="0" smtClean="0"/>
              <a:t>Student to community member</a:t>
            </a:r>
          </a:p>
          <a:p>
            <a:r>
              <a:rPr lang="en-US" sz="2600" dirty="0" smtClean="0"/>
              <a:t>Skill building</a:t>
            </a:r>
          </a:p>
          <a:p>
            <a:pPr lvl="1"/>
            <a:r>
              <a:rPr lang="en-US" sz="2200" dirty="0" smtClean="0"/>
              <a:t>Students practicing interviewing skills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429000"/>
            <a:ext cx="3657600" cy="274320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24000"/>
            <a:ext cx="3149600" cy="174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0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Classroom Applications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620000" cy="639762"/>
          </a:xfrm>
        </p:spPr>
        <p:txBody>
          <a:bodyPr/>
          <a:lstStyle/>
          <a:p>
            <a:pPr algn="l"/>
            <a:r>
              <a:rPr lang="en-US" sz="2800" dirty="0" smtClean="0"/>
              <a:t>4. Accommodations (504, IEP, ELL)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English Language Learners</a:t>
            </a:r>
          </a:p>
          <a:p>
            <a:r>
              <a:rPr lang="en-US" dirty="0" smtClean="0"/>
              <a:t>Auditory </a:t>
            </a:r>
            <a:r>
              <a:rPr lang="en-US" dirty="0"/>
              <a:t>P</a:t>
            </a:r>
            <a:r>
              <a:rPr lang="en-US" dirty="0" smtClean="0"/>
              <a:t>rocessing Disorders</a:t>
            </a:r>
          </a:p>
          <a:p>
            <a:r>
              <a:rPr lang="en-US" dirty="0" smtClean="0"/>
              <a:t>Autism</a:t>
            </a:r>
          </a:p>
          <a:p>
            <a:r>
              <a:rPr lang="en-US" dirty="0" smtClean="0"/>
              <a:t>Physical Impairment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772823"/>
            <a:ext cx="3657600" cy="2755392"/>
          </a:xfrm>
        </p:spPr>
      </p:pic>
    </p:spTree>
    <p:extLst>
      <p:ext uri="{BB962C8B-B14F-4D97-AF65-F5344CB8AC3E}">
        <p14:creationId xmlns:p14="http://schemas.microsoft.com/office/powerpoint/2010/main" val="55235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DVR: Classroom Applications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620000" cy="639762"/>
          </a:xfrm>
        </p:spPr>
        <p:txBody>
          <a:bodyPr/>
          <a:lstStyle/>
          <a:p>
            <a:pPr algn="l"/>
            <a:r>
              <a:rPr lang="en-US" sz="2800" dirty="0" smtClean="0"/>
              <a:t>5. Supplemental Auditory Instruction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Voice Recorder Flash Cards</a:t>
            </a:r>
          </a:p>
          <a:p>
            <a:pPr lvl="1"/>
            <a:r>
              <a:rPr lang="en-US" sz="2200" dirty="0"/>
              <a:t>Vocabulary</a:t>
            </a:r>
          </a:p>
          <a:p>
            <a:pPr lvl="1"/>
            <a:r>
              <a:rPr lang="en-US" sz="2200" dirty="0"/>
              <a:t>Spelling</a:t>
            </a:r>
          </a:p>
          <a:p>
            <a:pPr lvl="1"/>
            <a:r>
              <a:rPr lang="en-US" sz="2200" dirty="0"/>
              <a:t>Math</a:t>
            </a:r>
          </a:p>
          <a:p>
            <a:r>
              <a:rPr lang="en-US" sz="2600" dirty="0" smtClean="0"/>
              <a:t>Verbal Story Problem</a:t>
            </a:r>
          </a:p>
          <a:p>
            <a:pPr lvl="1"/>
            <a:r>
              <a:rPr lang="en-US" sz="2200" dirty="0" smtClean="0"/>
              <a:t>Student listen to story problem</a:t>
            </a:r>
          </a:p>
          <a:p>
            <a:pPr lvl="1"/>
            <a:r>
              <a:rPr lang="en-US" sz="2200" dirty="0" smtClean="0"/>
              <a:t>Student record answer </a:t>
            </a:r>
            <a:r>
              <a:rPr lang="en-US" sz="2200" dirty="0" err="1" smtClean="0"/>
              <a:t>explination</a:t>
            </a:r>
            <a:endParaRPr lang="en-US" sz="2200" dirty="0" smtClean="0"/>
          </a:p>
          <a:p>
            <a:pPr marL="411480" lvl="1" indent="0">
              <a:buNone/>
            </a:pPr>
            <a:endParaRPr lang="en-US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590800"/>
            <a:ext cx="3647873" cy="3429000"/>
          </a:xfrm>
        </p:spPr>
      </p:pic>
    </p:spTree>
    <p:extLst>
      <p:ext uri="{BB962C8B-B14F-4D97-AF65-F5344CB8AC3E}">
        <p14:creationId xmlns:p14="http://schemas.microsoft.com/office/powerpoint/2010/main" val="65612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104</TotalTime>
  <Words>290</Words>
  <Application>Microsoft Office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Digital Voice Recorders (DVR)</vt:lpstr>
      <vt:lpstr>DVR: What is it?</vt:lpstr>
      <vt:lpstr>DVR: What are the features?</vt:lpstr>
      <vt:lpstr>DVR: How do you use it? </vt:lpstr>
      <vt:lpstr>DVR: Classroom Applications</vt:lpstr>
      <vt:lpstr>DVR: Classroom Applications</vt:lpstr>
      <vt:lpstr>DVR: Classroom Applications</vt:lpstr>
      <vt:lpstr>DVR: Classroom Applications</vt:lpstr>
      <vt:lpstr>DVR: Classroom Applications</vt:lpstr>
      <vt:lpstr>DVR: Classroom Applications</vt:lpstr>
      <vt:lpstr>DVR: Words of Caution</vt:lpstr>
      <vt:lpstr>DVR: Any 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Voice Recorders (DVR)</dc:title>
  <dc:creator>meghan</dc:creator>
  <cp:lastModifiedBy>meghan</cp:lastModifiedBy>
  <cp:revision>2</cp:revision>
  <dcterms:created xsi:type="dcterms:W3CDTF">2010-11-21T20:57:31Z</dcterms:created>
  <dcterms:modified xsi:type="dcterms:W3CDTF">2010-11-21T22:42:26Z</dcterms:modified>
</cp:coreProperties>
</file>